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0600650" cy="42840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5" autoAdjust="0"/>
    <p:restoredTop sz="94660"/>
  </p:normalViewPr>
  <p:slideViewPr>
    <p:cSldViewPr snapToGrid="0">
      <p:cViewPr varScale="1">
        <p:scale>
          <a:sx n="15" d="100"/>
          <a:sy n="15" d="100"/>
        </p:scale>
        <p:origin x="155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11132"/>
            <a:ext cx="26010553" cy="1491476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501064"/>
            <a:ext cx="22950488" cy="10343147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3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280848"/>
            <a:ext cx="6598265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280848"/>
            <a:ext cx="19412287" cy="363051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09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1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680331"/>
            <a:ext cx="26393061" cy="17820361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669280"/>
            <a:ext cx="26393061" cy="9371307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25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404240"/>
            <a:ext cx="13005276" cy="271817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404240"/>
            <a:ext cx="13005276" cy="271817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0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280857"/>
            <a:ext cx="26393061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01820"/>
            <a:ext cx="12945507" cy="514678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648601"/>
            <a:ext cx="12945507" cy="230167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01820"/>
            <a:ext cx="13009262" cy="514678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648601"/>
            <a:ext cx="13009262" cy="230167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02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1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53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56018"/>
            <a:ext cx="9869506" cy="9996064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168216"/>
            <a:ext cx="15491579" cy="30444362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852082"/>
            <a:ext cx="9869506" cy="2381007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35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56018"/>
            <a:ext cx="9869506" cy="9996064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168216"/>
            <a:ext cx="15491579" cy="30444362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852082"/>
            <a:ext cx="9869506" cy="2381007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280857"/>
            <a:ext cx="26393061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404240"/>
            <a:ext cx="26393061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39706598"/>
            <a:ext cx="6885146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9D95-B9B9-41BC-BF77-A24F5F3B57CA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39706598"/>
            <a:ext cx="10327719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39706598"/>
            <a:ext cx="6885146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84256-CDAC-481F-91D6-DEA636AB0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0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899319" y="18615820"/>
            <a:ext cx="32399287" cy="13234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en-US" sz="8000" dirty="0"/>
              <a:t>(Create your e-Poster here)</a:t>
            </a:r>
          </a:p>
        </p:txBody>
      </p:sp>
    </p:spTree>
    <p:extLst>
      <p:ext uri="{BB962C8B-B14F-4D97-AF65-F5344CB8AC3E}">
        <p14:creationId xmlns:p14="http://schemas.microsoft.com/office/powerpoint/2010/main" val="391403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Orion</dc:creator>
  <cp:lastModifiedBy>Orion</cp:lastModifiedBy>
  <cp:revision>3</cp:revision>
  <dcterms:created xsi:type="dcterms:W3CDTF">2024-12-04T10:13:48Z</dcterms:created>
  <dcterms:modified xsi:type="dcterms:W3CDTF">2024-12-05T09:12:31Z</dcterms:modified>
</cp:coreProperties>
</file>